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1326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 young character with short, tousled light blonde hair and bright blue eyes stands in a simple pose. He wears a white coat with brown accents over a white shirt and a black tie. The outfit includes brown shorts, white knee-high socks, and dark brown shoes. The overall look blends a playful style with a hint of formality, conveying a youthful yet polished appearance. 在農村中的舞台上表演小提琴(右手拉弓)，周圍有農地與水圳，很多農人微笑拍手。Emphasize it.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0f3a9f265d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0f3a9f265d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主角眼眶泛淚。主角父母在旁邊想像主角在農村耕種。身後有儲藏室的門(半開)，儲藏室內充滿灰塵，儲藏室中可以看到小提琴在的琴盒中，琴盒放在儲藏室裡。Emphasize it (日式風格). A young character with short, tousled light blonde hair and bright blue eyes stands in a simple pose. He wears a white coat with brown accents over a white shirt and a black tie. The outfit includes brown shorts, white knee-high socks, and dark brown shoes. The overall look blends a playful style with a hint of formality, conveying a youthful yet polished appearance.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0f3a9f265d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0f3a9f265d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農村，酷寒飄雪。寒風中練習小提琴。寒冷顫抖。Emphasize it (日式畫風).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 young character with short, tousled light blonde hair and bright blue eyes stands in a simple pose. He wears a white coat with brown accents over a white shirt and a black tie. The outfit includes brown shorts, white knee-high socks, and dark brown shoes. The overall look blends a playful style with a hint of formality, conveying a youthful yet polished appearance.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0f3a9f265d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0f3a9f265d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 young character with short, tousled light blonde hair and bright blue eyes stands in a simple pose. He wears a white coat with brown accents over a white shirt and a black tie. The outfit includes brown shorts, white knee-high socks, and dark brown shoes. The overall look blends a playful style with a hint of formality, conveying a youthful yet polished appearance. 在農村中的舞台上表演小提琴(右手拉弓)，周圍有農地與水圳，家人驚訝拍手、喜悅的流淚。Emphasize it (日系畫風).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0f3a9f265d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0f3a9f265d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 young character with short, tousled light blonde hair and bright blue eyes stands in a simple pose. He wears a white coat with brown accents over a white shirt and a black tie. The outfit includes brown shorts, white knee-high socks, and dark brown shoes. The overall look blends a playful style with a hint of formality, conveying a youthful yet polished appearance. 左側父親重病臥床、右側我的小提琴琴盒在地上，右側還有另一明吟遊詩人打扮的男子。我在中間呈現焦急的樣子。Emphasize it (日系畫風).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0f3a9f265d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0f3a9f265d_1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A young character with short, tousled light blonde hair and bright blue eyes stands in a simple pose. He wears a white coat with brown accents over a white shirt and a black tie. The outfit includes brown shorts, white knee-high socks, and dark brown shoes. The overall look blends a playful style with a hint of formality, conveying a youthful yet polished appearance. 父親生病臥床，但是表情開心。旁邊我拉小提琴(右手持弓)。我跟父親之間，有專業錄影機(沒有攝影師)，架在腳架上向我錄影。畫面中「只有」出現一個我和一個父親，只有我們兩人。我的年齡約20歲。Emphasize it (日系畫風)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20D2772F-5517-1757-21B5-14BDA82CE2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0f3a9f265d_1_41:notes">
            <a:extLst>
              <a:ext uri="{FF2B5EF4-FFF2-40B4-BE49-F238E27FC236}">
                <a16:creationId xmlns:a16="http://schemas.microsoft.com/office/drawing/2014/main" id="{2260836B-1D08-B1C4-A9C3-4314271298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0f3a9f265d_1_41:notes">
            <a:extLst>
              <a:ext uri="{FF2B5EF4-FFF2-40B4-BE49-F238E27FC236}">
                <a16:creationId xmlns:a16="http://schemas.microsoft.com/office/drawing/2014/main" id="{8ED920C8-D844-A361-53F7-FE7F2DA0BE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altLang="zh-TW" dirty="0"/>
              <a:t>A young character with short, tousled light blonde hair and bright blue eyes stands in a simple pose. He wears a white coat with brown accents over a white shirt and a black tie. The outfit includes brown shorts, white knee-high socks, and dark brown shoes. The overall look blends a playful style with a hint of formality, conveying a youthful yet polished appearance. </a:t>
            </a:r>
            <a:r>
              <a:rPr lang="zh-TW" altLang="en-US" dirty="0"/>
              <a:t>我拉小提琴</a:t>
            </a:r>
            <a:r>
              <a:rPr lang="en-US" altLang="zh-TW" dirty="0"/>
              <a:t>(</a:t>
            </a:r>
            <a:r>
              <a:rPr lang="zh-TW" altLang="en-US" dirty="0"/>
              <a:t>右手持弓</a:t>
            </a:r>
            <a:r>
              <a:rPr lang="en-US" altLang="zh-TW" dirty="0"/>
              <a:t>)</a:t>
            </a:r>
            <a:r>
              <a:rPr lang="zh-TW" altLang="en-US" dirty="0"/>
              <a:t>、攝影機拍我。折線圖向上衝。父親可以下床了、開心、臉色紅潤。圖中只有兩個人</a:t>
            </a:r>
            <a:r>
              <a:rPr lang="en-US" altLang="zh-TW" dirty="0"/>
              <a:t>: </a:t>
            </a:r>
            <a:r>
              <a:rPr lang="zh-TW" altLang="en-US" dirty="0"/>
              <a:t>我和我父親。</a:t>
            </a:r>
            <a:r>
              <a:rPr lang="en-US" altLang="zh-TW" dirty="0"/>
              <a:t>Emphasize it (</a:t>
            </a:r>
            <a:r>
              <a:rPr lang="zh-TW" altLang="en-US" dirty="0"/>
              <a:t>日系畫風</a:t>
            </a:r>
            <a:r>
              <a:rPr lang="en-US" altLang="zh-TW" dirty="0"/>
              <a:t>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3414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-1" y="225100"/>
            <a:ext cx="9281565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Microsoft JhengHei"/>
              </a:rPr>
              <a:t>目</a:t>
            </a:r>
            <a:r>
              <a:rPr lang="zh-TW" altLang="en-US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Microsoft JhengHei"/>
              </a:rPr>
              <a:t>標</a:t>
            </a:r>
            <a:r>
              <a:rPr lang="en-US" altLang="zh-TW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Microsoft JhengHei"/>
              </a:rPr>
              <a:t>:</a:t>
            </a:r>
            <a:r>
              <a:rPr lang="zh-TW" altLang="en-US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Microsoft JhengHei"/>
              </a:rPr>
              <a:t> </a:t>
            </a:r>
            <a:r>
              <a:rPr lang="zh-TW" sz="2022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Microsoft JhengHei"/>
              </a:rPr>
              <a:t>我</a:t>
            </a:r>
            <a:r>
              <a:rPr lang="zh-TW" altLang="en-US" sz="2022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Microsoft JhengHei"/>
              </a:rPr>
              <a:t>是</a:t>
            </a:r>
            <a:r>
              <a:rPr lang="zh-TW" sz="2022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Microsoft JhengHei"/>
              </a:rPr>
              <a:t>一名</a:t>
            </a:r>
            <a:r>
              <a:rPr lang="zh-TW" altLang="en-US" sz="2022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Microsoft JhengHei"/>
              </a:rPr>
              <a:t>鄉</a:t>
            </a:r>
            <a:r>
              <a:rPr lang="zh-TW" sz="2022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Microsoft JhengHei"/>
              </a:rPr>
              <a:t>村小孩，希望成為一位小提琴家，將我的音樂帶到</a:t>
            </a:r>
            <a:r>
              <a:rPr lang="zh-TW" altLang="en-US" sz="2022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Microsoft JhengHei"/>
              </a:rPr>
              <a:t>全</a:t>
            </a:r>
            <a:r>
              <a:rPr lang="zh-TW" sz="2022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Microsoft JhengHei"/>
              </a:rPr>
              <a:t>世界！</a:t>
            </a:r>
            <a:endParaRPr sz="2022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  <a:sym typeface="Microsoft JhengHei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150" y="950188"/>
            <a:ext cx="3820977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634350" y="225100"/>
            <a:ext cx="7904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阻礙</a:t>
            </a:r>
            <a:r>
              <a:rPr lang="zh-TW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: </a:t>
            </a:r>
            <a:r>
              <a:rPr lang="zh-TW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家人希望我繼承家業，成為一名農夫，而非追求音樂人的夢想。</a:t>
            </a:r>
            <a:endParaRPr sz="2022" dirty="0">
              <a:latin typeface="標楷體" panose="03000509000000000000" pitchFamily="65" charset="-120"/>
              <a:ea typeface="標楷體" panose="03000509000000000000" pitchFamily="65" charset="-120"/>
              <a:cs typeface="Microsoft JhengHei"/>
              <a:sym typeface="Microsoft JhengHei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50200"/>
            <a:ext cx="4040901" cy="4040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634350" y="225100"/>
            <a:ext cx="7904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985838" lvl="0" indent="-985838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努力</a:t>
            </a:r>
            <a:r>
              <a:rPr lang="zh-TW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: </a:t>
            </a:r>
            <a:r>
              <a:rPr lang="zh-TW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雖然得不到家人支持，我仍每天堅持練習小提琴，利用任何空閒時間磨練技藝並祕密存錢，希望有一天能踏上旅程。</a:t>
            </a:r>
            <a:endParaRPr sz="2022" dirty="0">
              <a:latin typeface="標楷體" panose="03000509000000000000" pitchFamily="65" charset="-120"/>
              <a:ea typeface="標楷體" panose="03000509000000000000" pitchFamily="65" charset="-120"/>
              <a:cs typeface="Microsoft JhengHei"/>
              <a:sym typeface="Microsoft JhengHei"/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50200"/>
            <a:ext cx="4040901" cy="4040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634350" y="225100"/>
            <a:ext cx="7904100" cy="8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985838" lvl="0" indent="-985838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結果</a:t>
            </a:r>
            <a:r>
              <a:rPr lang="zh-TW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: </a:t>
            </a:r>
            <a:r>
              <a:rPr lang="zh-TW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經過多年的努力，我獲得了一次在鎮上的音樂會演出的機會。我的表現表演讓眾人驚嘆，並吸引一位</a:t>
            </a:r>
            <a:r>
              <a:rPr lang="zh-TW" altLang="en-US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旅行</a:t>
            </a:r>
            <a:r>
              <a:rPr lang="zh-TW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音樂家的注意。</a:t>
            </a:r>
            <a:br>
              <a:rPr lang="zh-TW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</a:br>
            <a:r>
              <a:rPr lang="zh-TW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努力溝通下，家人總算同意我</a:t>
            </a:r>
            <a:r>
              <a:rPr lang="zh-TW" altLang="en-US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向其拜師學藝</a:t>
            </a:r>
            <a:r>
              <a:rPr lang="zh-TW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。</a:t>
            </a:r>
            <a:endParaRPr sz="2022" dirty="0">
              <a:latin typeface="標楷體" panose="03000509000000000000" pitchFamily="65" charset="-120"/>
              <a:ea typeface="標楷體" panose="03000509000000000000" pitchFamily="65" charset="-120"/>
              <a:cs typeface="Microsoft JhengHei"/>
              <a:sym typeface="Microsoft JhengHei"/>
            </a:endParaRPr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56200"/>
            <a:ext cx="3734902" cy="3734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634350" y="225100"/>
            <a:ext cx="7904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985838" lvl="0" indent="-985838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意外</a:t>
            </a:r>
            <a:r>
              <a:rPr lang="zh-TW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: </a:t>
            </a:r>
            <a:r>
              <a:rPr lang="zh-TW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就在準備出發前夕，我父親突然重病，家裡陷入困進。我究竟該繼續追夢、還是留下來一起照顧父親？</a:t>
            </a:r>
            <a:endParaRPr sz="2022" dirty="0">
              <a:latin typeface="標楷體" panose="03000509000000000000" pitchFamily="65" charset="-120"/>
              <a:ea typeface="標楷體" panose="03000509000000000000" pitchFamily="65" charset="-120"/>
              <a:cs typeface="Microsoft JhengHei"/>
              <a:sym typeface="Microsoft JhengHei"/>
            </a:endParaRPr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50200"/>
            <a:ext cx="4040901" cy="4040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634350" y="225100"/>
            <a:ext cx="8251200" cy="72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987425" lvl="0" indent="-987425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b="1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轉彎</a:t>
            </a:r>
            <a:r>
              <a:rPr lang="zh-TW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: </a:t>
            </a:r>
            <a:r>
              <a:rPr lang="zh-TW" altLang="en-US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苦思良久，</a:t>
            </a:r>
            <a:r>
              <a:rPr lang="zh-TW" altLang="zh-TW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我</a:t>
            </a:r>
            <a:r>
              <a:rPr lang="zh-TW" altLang="en-US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終於下了艱難的</a:t>
            </a:r>
            <a:r>
              <a:rPr lang="zh-TW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決定</a:t>
            </a:r>
            <a:r>
              <a:rPr lang="en-US" altLang="zh-TW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——</a:t>
            </a:r>
            <a:r>
              <a:rPr lang="zh-TW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暫時放棄巡迴世界表演的夢想</a:t>
            </a:r>
            <a:r>
              <a:rPr lang="zh-TW" altLang="en-US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，</a:t>
            </a:r>
            <a:r>
              <a:rPr lang="zh-TW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來照顧父親</a:t>
            </a:r>
            <a:r>
              <a:rPr lang="zh-TW" altLang="en-US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。不過</a:t>
            </a:r>
            <a:r>
              <a:rPr lang="zh-TW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在</a:t>
            </a:r>
            <a:r>
              <a:rPr lang="zh-TW" altLang="en-US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那位</a:t>
            </a:r>
            <a:r>
              <a:rPr lang="zh-TW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音樂家的建議下，</a:t>
            </a:r>
            <a:r>
              <a:rPr lang="zh-TW" altLang="en-US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我的夢想暫時改變了形式，我決定</a:t>
            </a:r>
            <a:r>
              <a:rPr lang="zh-TW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改至</a:t>
            </a:r>
            <a:r>
              <a:rPr lang="zh-TW" sz="2022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Microsoft JhengHei"/>
              </a:rPr>
              <a:t>YouTube</a:t>
            </a:r>
            <a:r>
              <a:rPr lang="zh-TW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上直播表演，希望能</a:t>
            </a:r>
            <a:r>
              <a:rPr lang="zh-TW" altLang="en-US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在</a:t>
            </a:r>
            <a:r>
              <a:rPr lang="zh-TW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網路上</a:t>
            </a:r>
            <a:r>
              <a:rPr lang="zh-TW" altLang="en-US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，</a:t>
            </a:r>
            <a:r>
              <a:rPr lang="zh-TW" sz="2022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巡迴世界演奏！</a:t>
            </a:r>
            <a:endParaRPr sz="2022" dirty="0">
              <a:latin typeface="標楷體" panose="03000509000000000000" pitchFamily="65" charset="-120"/>
              <a:ea typeface="標楷體" panose="03000509000000000000" pitchFamily="65" charset="-120"/>
              <a:cs typeface="Microsoft JhengHei"/>
              <a:sym typeface="Microsoft JhengHei"/>
            </a:endParaRPr>
          </a:p>
        </p:txBody>
      </p:sp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04100"/>
            <a:ext cx="3887002" cy="3887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>
          <a:extLst>
            <a:ext uri="{FF2B5EF4-FFF2-40B4-BE49-F238E27FC236}">
              <a16:creationId xmlns:a16="http://schemas.microsoft.com/office/drawing/2014/main" id="{7F064692-BE96-FA39-A2A1-A2971831D3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>
            <a:extLst>
              <a:ext uri="{FF2B5EF4-FFF2-40B4-BE49-F238E27FC236}">
                <a16:creationId xmlns:a16="http://schemas.microsoft.com/office/drawing/2014/main" id="{CB1DBF9D-882C-247C-49A2-723FAC71692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2234" y="225100"/>
            <a:ext cx="8513316" cy="72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985838" lvl="0" indent="-985838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結局</a:t>
            </a:r>
            <a:r>
              <a:rPr lang="zh-TW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: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 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我透過</a:t>
            </a:r>
            <a:r>
              <a:rPr lang="en-US" altLang="zh-TW" sz="20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Microsoft JhengHei"/>
              </a:rPr>
              <a:t>YouTube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  <a:cs typeface="Microsoft JhengHei"/>
                <a:sym typeface="Microsoft JhengHei"/>
              </a:rPr>
              <a:t>直播演奏，雖然訂閱人數仍需繼續加油，但是頻道的經營也漸漸上了軌道。距離目標，還有長長的路要走，但一切都在順利前行中。父親的病情也日趨穩定，也許不久後，我將能重拾未竟的夢想！</a:t>
            </a:r>
            <a:endParaRPr sz="20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  <a:sym typeface="Microsoft JhengHei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6466509-81F3-6E0C-CFD6-829D243F23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576" y="1488934"/>
            <a:ext cx="5097983" cy="3039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75791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1071</TotalTime>
  <Words>1156</Words>
  <Application>Microsoft Office PowerPoint</Application>
  <PresentationFormat>如螢幕大小 (16:9)</PresentationFormat>
  <Paragraphs>15</Paragraphs>
  <Slides>7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1" baseType="lpstr">
      <vt:lpstr>標楷體</vt:lpstr>
      <vt:lpstr>Arial</vt:lpstr>
      <vt:lpstr>Times New Roman</vt:lpstr>
      <vt:lpstr>Simple Dark</vt:lpstr>
      <vt:lpstr>目標: 我是一名鄉村小孩，希望成為一位小提琴家，將我的音樂帶到全世界！</vt:lpstr>
      <vt:lpstr>阻礙: 家人希望我繼承家業，成為一名農夫，而非追求音樂人的夢想。</vt:lpstr>
      <vt:lpstr>努力: 雖然得不到家人支持，我仍每天堅持練習小提琴，利用任何空閒時間磨練技藝並祕密存錢，希望有一天能踏上旅程。</vt:lpstr>
      <vt:lpstr>結果: 經過多年的努力，我獲得了一次在鎮上的音樂會演出的機會。我的表現表演讓眾人驚嘆，並吸引一位旅行音樂家的注意。 努力溝通下，家人總算同意我向其拜師學藝。</vt:lpstr>
      <vt:lpstr>意外: 就在準備出發前夕，我父親突然重病，家裡陷入困進。我究竟該繼續追夢、還是留下來一起照顧父親？</vt:lpstr>
      <vt:lpstr>轉彎: 苦思良久，我終於下了艱難的決定——暫時放棄巡迴世界表演的夢想，來照顧父親。不過在那位音樂家的建議下，我的夢想暫時改變了形式，我決定改至YouTube上直播表演，希望能在網路上，巡迴世界演奏！</vt:lpstr>
      <vt:lpstr>結局: 我透過YouTube直播演奏，雖然訂閱人數仍需繼續加油，但是頻道的經營也漸漸上了軌道。距離目標，還有長長的路要走，但一切都在順利前行中。父親的病情也日趨穩定，也許不久後，我將能重拾未竟的夢想！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謙 陳</cp:lastModifiedBy>
  <cp:revision>18</cp:revision>
  <dcterms:modified xsi:type="dcterms:W3CDTF">2024-10-30T15:55:54Z</dcterms:modified>
</cp:coreProperties>
</file>